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60" r:id="rId3"/>
    <p:sldId id="257" r:id="rId4"/>
    <p:sldId id="272" r:id="rId5"/>
    <p:sldId id="263" r:id="rId6"/>
    <p:sldId id="268" r:id="rId7"/>
    <p:sldId id="264" r:id="rId8"/>
    <p:sldId id="278" r:id="rId9"/>
    <p:sldId id="274" r:id="rId10"/>
    <p:sldId id="265" r:id="rId11"/>
    <p:sldId id="266" r:id="rId12"/>
    <p:sldId id="270" r:id="rId13"/>
    <p:sldId id="269" r:id="rId14"/>
    <p:sldId id="279" r:id="rId15"/>
    <p:sldId id="267" r:id="rId16"/>
    <p:sldId id="273" r:id="rId17"/>
    <p:sldId id="283" r:id="rId18"/>
    <p:sldId id="275" r:id="rId19"/>
    <p:sldId id="271" r:id="rId20"/>
    <p:sldId id="280" r:id="rId21"/>
    <p:sldId id="284" r:id="rId22"/>
    <p:sldId id="285" r:id="rId23"/>
    <p:sldId id="286" r:id="rId24"/>
    <p:sldId id="277" r:id="rId25"/>
    <p:sldId id="287" r:id="rId26"/>
    <p:sldId id="276" r:id="rId27"/>
    <p:sldId id="282" r:id="rId28"/>
    <p:sldId id="281" r:id="rId29"/>
    <p:sldId id="259" r:id="rId30"/>
    <p:sldId id="261" r:id="rId31"/>
    <p:sldId id="262" r:id="rId32"/>
    <p:sldId id="258" r:id="rId33"/>
  </p:sldIdLst>
  <p:sldSz cx="12192000" cy="6858000"/>
  <p:notesSz cx="6858000" cy="9144000"/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C88F-AC89-490A-9DDD-ECA164EFDEA5}" type="datetimeFigureOut">
              <a:rPr lang="nl-NL" smtClean="0"/>
              <a:t>1-2-2022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56242-FF60-4E2E-979F-E76DFF13361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212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56242-FF60-4E2E-979F-E76DFF133617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21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819248C-42BE-9F43-9F46-40D50B305A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226005" cy="1268759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7FB6694-D643-45D0-B779-093BB3C00C73}" type="datetimeFigureOut">
              <a:rPr lang="nl-NL" smtClean="0"/>
              <a:t>1-2-2022</a:t>
            </a:fld>
            <a:endParaRPr lang="nl-NL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189" y="501835"/>
            <a:ext cx="7006707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246" y="5800329"/>
            <a:ext cx="504350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4246" y="6017497"/>
            <a:ext cx="5043508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12468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463" y="5948301"/>
            <a:ext cx="11519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49972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8" y="1180848"/>
            <a:ext cx="11371679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94" y="5915172"/>
            <a:ext cx="503741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6140291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7933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41" y="368302"/>
            <a:ext cx="5580197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050" y="5997446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050" y="6214614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494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6929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2" y="368301"/>
            <a:ext cx="5580197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6929" y="5969311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929" y="6186479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508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20C5D57-6775-6546-A52D-BBB107FFAA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04" y="2439285"/>
            <a:ext cx="6933992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9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87F847E1-C859-2E44-9D27-7F834608F4E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212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20C5A405-B822-4547-9A91-BBD9695DE0A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6090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>
            <a:extLst>
              <a:ext uri="{FF2B5EF4-FFF2-40B4-BE49-F238E27FC236}">
                <a16:creationId xmlns:a16="http://schemas.microsoft.com/office/drawing/2014/main" id="{73BB1706-1B20-CC45-ABAF-098B56020CE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2623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>
            <a:extLst>
              <a:ext uri="{FF2B5EF4-FFF2-40B4-BE49-F238E27FC236}">
                <a16:creationId xmlns:a16="http://schemas.microsoft.com/office/drawing/2014/main" id="{D0592751-CA00-FF4A-BFDE-7B39EE4E49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6916" y="3740461"/>
            <a:ext cx="7558168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AC53C93C-EB79-8241-B6CC-89740473FA0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7996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FA509071-8069-1A4F-B6A4-3D31CB71AB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6090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84175359-8EA8-794D-BC12-68AFC36BDE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4185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6E9763FA-FD82-094F-A92E-D2E2327457A8}"/>
              </a:ext>
            </a:extLst>
          </p:cNvPr>
          <p:cNvCxnSpPr>
            <a:cxnSpLocks/>
          </p:cNvCxnSpPr>
          <p:nvPr/>
        </p:nvCxnSpPr>
        <p:spPr>
          <a:xfrm>
            <a:off x="2316916" y="4011053"/>
            <a:ext cx="7558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F7EEA9D3-34D3-B94D-A851-38ECCEEF7F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985" y="1816100"/>
            <a:ext cx="5650029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5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133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04041-BEDA-4D5C-B662-6DE831744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FB7BEA1-27FB-462E-8C37-0F28DDC55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F64520-1780-4501-9E1E-A99990B1D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6694-D643-45D0-B779-093BB3C00C73}" type="datetimeFigureOut">
              <a:rPr lang="nl-NL" smtClean="0"/>
              <a:t>1-2-2022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4F63D8-4DCC-417E-9E4A-4F16F857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402C89-2678-4C93-8FA3-43F2A0D5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80D2-2DA7-49D7-BC71-F8BC50C79F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4036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83AF9-899D-41EB-86AF-3E9CDC56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3CA7E4-8481-4F35-9954-77DE4CC37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944570-864B-4347-8FEE-6DEB0B86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6694-D643-45D0-B779-093BB3C00C73}" type="datetimeFigureOut">
              <a:rPr lang="nl-NL" smtClean="0"/>
              <a:t>1-2-2022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693638-9CDE-45B4-A4FB-C8BFA456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BF628E-3717-489F-BC65-3B2C99A5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80D2-2DA7-49D7-BC71-F8BC50C79FE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785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7BADFF9-E568-BA49-BE4F-7AB96E59CD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7FB6694-D643-45D0-B779-093BB3C00C73}" type="datetimeFigureOut">
              <a:rPr lang="nl-NL" smtClean="0"/>
              <a:t>1-2-2022</a:t>
            </a:fld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83" y="5800329"/>
            <a:ext cx="5037435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6017497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189" y="501835"/>
            <a:ext cx="7006707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8728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307" y="512911"/>
            <a:ext cx="1866421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7FB6694-D643-45D0-B779-093BB3C00C73}" type="datetimeFigureOut">
              <a:rPr lang="nl-NL" smtClean="0"/>
              <a:t>1-2-2022</a:t>
            </a:fld>
            <a:endParaRPr lang="nl-NL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646" y="1196750"/>
            <a:ext cx="5583014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645" y="6084056"/>
            <a:ext cx="5583014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462" y="6309175"/>
            <a:ext cx="5580197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41" y="1196751"/>
            <a:ext cx="556115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163" y="501835"/>
            <a:ext cx="699475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8F8814-A3C8-3D4D-800C-835B328FB7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307" y="512911"/>
            <a:ext cx="1866421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7FB6694-D643-45D0-B779-093BB3C00C73}" type="datetimeFigureOut">
              <a:rPr lang="nl-NL" smtClean="0"/>
              <a:t>1-2-2022</a:t>
            </a:fld>
            <a:endParaRPr lang="nl-NL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646" y="1196750"/>
            <a:ext cx="6984795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645" y="6084056"/>
            <a:ext cx="7011057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462" y="6309175"/>
            <a:ext cx="7008239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3623" y="1196751"/>
            <a:ext cx="419287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163" y="501835"/>
            <a:ext cx="699475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9907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4325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7959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049" y="3602573"/>
            <a:ext cx="5578609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690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325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59521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/>
        </p:nvCxnSpPr>
        <p:spPr>
          <a:xfrm>
            <a:off x="359907" y="3873165"/>
            <a:ext cx="69847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41DFEBCF-DE1F-8241-84A8-78A5B8837C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932911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41AAF1D-0131-0F44-8513-D6B557F800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450715" marR="0" indent="-450715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8733" algn="l"/>
                <a:tab pos="1452127" algn="l"/>
              </a:tabLst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034" indent="-309470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091" indent="-311057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410" indent="-31105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013" indent="-36660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332" indent="-352319">
              <a:spcBef>
                <a:spcPts val="600"/>
              </a:spcBef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070" indent="-311057"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6389" indent="-352319">
              <a:tabLst/>
              <a:defRPr lang="nl-NL" sz="2199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879088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6244" y="368301"/>
            <a:ext cx="7559293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363442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25" y="1664209"/>
            <a:ext cx="3635053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10800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71476"/>
            <a:ext cx="7559293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39098" y="371475"/>
            <a:ext cx="361581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097" y="1627632"/>
            <a:ext cx="3616441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199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319561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322444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66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126" rtl="0" eaLnBrk="1" latinLnBrk="0" hangingPunct="1">
        <a:spcBef>
          <a:spcPct val="0"/>
        </a:spcBef>
        <a:buNone/>
        <a:defRPr sz="2099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09757" indent="-269919" algn="l" defTabSz="914126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6292A-0268-4F28-898B-6F8D0008D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+mn-lt"/>
              </a:rPr>
              <a:t>Meeting 01/02/2022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9BC5E9F-9A08-448F-BE7A-5E85E568E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5180"/>
            <a:ext cx="9144000" cy="1655762"/>
          </a:xfrm>
        </p:spPr>
        <p:txBody>
          <a:bodyPr/>
          <a:lstStyle/>
          <a:p>
            <a:r>
              <a:rPr lang="nl-NL" dirty="0">
                <a:latin typeface="+mj-lt"/>
              </a:rPr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310955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71476D2-AE70-4F85-B244-A6388932F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9" t="13174" r="6696" b="6508"/>
          <a:stretch/>
        </p:blipFill>
        <p:spPr>
          <a:xfrm>
            <a:off x="0" y="751114"/>
            <a:ext cx="9628910" cy="500742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BC1D609-6336-4BA6-9D33-407E699B2A3A}"/>
              </a:ext>
            </a:extLst>
          </p:cNvPr>
          <p:cNvSpPr txBox="1"/>
          <p:nvPr/>
        </p:nvSpPr>
        <p:spPr>
          <a:xfrm>
            <a:off x="1992085" y="320227"/>
            <a:ext cx="82078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/>
              <a:t>The </a:t>
            </a:r>
            <a:r>
              <a:rPr lang="nl-NL" sz="2800" b="1" dirty="0" err="1"/>
              <a:t>characteristics</a:t>
            </a:r>
            <a:r>
              <a:rPr lang="nl-NL" sz="2800" b="1" dirty="0"/>
              <a:t> of </a:t>
            </a:r>
            <a:r>
              <a:rPr lang="nl-NL" sz="2800" b="1" dirty="0" err="1"/>
              <a:t>an</a:t>
            </a:r>
            <a:r>
              <a:rPr lang="nl-NL" sz="2800" b="1" dirty="0"/>
              <a:t> </a:t>
            </a:r>
            <a:r>
              <a:rPr lang="nl-NL" sz="2800" b="1" dirty="0" err="1"/>
              <a:t>average</a:t>
            </a:r>
            <a:r>
              <a:rPr lang="nl-NL" sz="2800" b="1" dirty="0"/>
              <a:t> </a:t>
            </a:r>
            <a:r>
              <a:rPr lang="nl-NL" sz="2800" b="1" dirty="0" err="1"/>
              <a:t>convection</a:t>
            </a:r>
            <a:r>
              <a:rPr lang="nl-NL" sz="2800" b="1" dirty="0"/>
              <a:t> event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6520C44-E760-4DCC-9614-156740291C6B}"/>
              </a:ext>
            </a:extLst>
          </p:cNvPr>
          <p:cNvSpPr txBox="1"/>
          <p:nvPr/>
        </p:nvSpPr>
        <p:spPr>
          <a:xfrm>
            <a:off x="9525000" y="1099457"/>
            <a:ext cx="266700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Pine Island Bay isotherm </a:t>
            </a:r>
            <a:r>
              <a:rPr lang="nl-NL" sz="2400" dirty="0" err="1"/>
              <a:t>mean</a:t>
            </a:r>
            <a:r>
              <a:rPr lang="nl-NL" sz="2400" dirty="0"/>
              <a:t> </a:t>
            </a:r>
            <a:r>
              <a:rPr lang="nl-NL" sz="2400" dirty="0" err="1"/>
              <a:t>remains</a:t>
            </a:r>
            <a:r>
              <a:rPr lang="nl-NL" sz="2400" dirty="0"/>
              <a:t> below </a:t>
            </a:r>
            <a:r>
              <a:rPr lang="nl-NL" sz="2400" dirty="0" err="1"/>
              <a:t>threshold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a long time</a:t>
            </a:r>
            <a:br>
              <a:rPr lang="nl-NL" sz="2400" dirty="0"/>
            </a:br>
            <a:endParaRPr lang="nl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Hardly</a:t>
            </a:r>
            <a:r>
              <a:rPr lang="nl-NL" sz="2400" dirty="0"/>
              <a:t> </a:t>
            </a:r>
            <a:r>
              <a:rPr lang="nl-NL" sz="2400" dirty="0" err="1"/>
              <a:t>any</a:t>
            </a:r>
            <a:r>
              <a:rPr lang="nl-NL" sz="2400" dirty="0"/>
              <a:t> event </a:t>
            </a:r>
            <a:r>
              <a:rPr lang="nl-NL" sz="2400" dirty="0" err="1"/>
              <a:t>follows</a:t>
            </a:r>
            <a:r>
              <a:rPr lang="nl-NL" sz="2400" dirty="0"/>
              <a:t> </a:t>
            </a:r>
            <a:r>
              <a:rPr lang="nl-NL" sz="2400" dirty="0" err="1"/>
              <a:t>mean</a:t>
            </a:r>
            <a:r>
              <a:rPr lang="nl-NL" sz="2400" dirty="0"/>
              <a:t> </a:t>
            </a:r>
            <a:r>
              <a:rPr lang="nl-NL" sz="2400" dirty="0" err="1"/>
              <a:t>path</a:t>
            </a:r>
            <a:r>
              <a:rPr lang="nl-NL" sz="2400" dirty="0"/>
              <a:t>, but “</a:t>
            </a:r>
            <a:r>
              <a:rPr lang="nl-NL" sz="2400" dirty="0" err="1"/>
              <a:t>periods</a:t>
            </a:r>
            <a:r>
              <a:rPr lang="nl-NL" sz="2400" dirty="0"/>
              <a:t> of </a:t>
            </a:r>
            <a:r>
              <a:rPr lang="nl-NL" sz="2400" dirty="0" err="1"/>
              <a:t>instability</a:t>
            </a:r>
            <a:r>
              <a:rPr lang="nl-NL" sz="2400" dirty="0"/>
              <a:t>”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E8ED90A7-72A6-45EB-A04E-9A3E23D61B7D}"/>
              </a:ext>
            </a:extLst>
          </p:cNvPr>
          <p:cNvSpPr/>
          <p:nvPr/>
        </p:nvSpPr>
        <p:spPr>
          <a:xfrm>
            <a:off x="2362199" y="109945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30C560F-6481-49CA-B98D-997F9DA50AA7}"/>
              </a:ext>
            </a:extLst>
          </p:cNvPr>
          <p:cNvSpPr/>
          <p:nvPr/>
        </p:nvSpPr>
        <p:spPr>
          <a:xfrm>
            <a:off x="3733799" y="2906486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890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359646B-C350-4DBA-AC6D-92D0B55D3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7936" r="2678" b="8889"/>
          <a:stretch/>
        </p:blipFill>
        <p:spPr>
          <a:xfrm>
            <a:off x="609600" y="544286"/>
            <a:ext cx="11255829" cy="570411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070382B3-FDF7-4B1C-9D9D-0A78C2CCE8D0}"/>
              </a:ext>
            </a:extLst>
          </p:cNvPr>
          <p:cNvSpPr/>
          <p:nvPr/>
        </p:nvSpPr>
        <p:spPr>
          <a:xfrm>
            <a:off x="4343400" y="1219200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C06E55F8-3A72-4FFF-A4B5-DECAEBE1BD0F}"/>
              </a:ext>
            </a:extLst>
          </p:cNvPr>
          <p:cNvSpPr/>
          <p:nvPr/>
        </p:nvSpPr>
        <p:spPr>
          <a:xfrm>
            <a:off x="4865914" y="3026228"/>
            <a:ext cx="2797630" cy="10178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A4285FA6-59E2-4D3F-84FB-6ACA4E727AFB}"/>
              </a:ext>
            </a:extLst>
          </p:cNvPr>
          <p:cNvSpPr/>
          <p:nvPr/>
        </p:nvSpPr>
        <p:spPr>
          <a:xfrm>
            <a:off x="3265713" y="3042557"/>
            <a:ext cx="1600201" cy="10178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583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A7067C8-16CA-40A3-83DE-C5E9D154EC64}"/>
              </a:ext>
            </a:extLst>
          </p:cNvPr>
          <p:cNvSpPr txBox="1"/>
          <p:nvPr/>
        </p:nvSpPr>
        <p:spPr>
          <a:xfrm>
            <a:off x="1850572" y="6302830"/>
            <a:ext cx="44740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1940 peak: </a:t>
            </a:r>
            <a:r>
              <a:rPr lang="nl-NL" dirty="0" err="1"/>
              <a:t>About</a:t>
            </a:r>
            <a:r>
              <a:rPr lang="nl-NL" dirty="0"/>
              <a:t> 11 </a:t>
            </a:r>
            <a:r>
              <a:rPr lang="nl-NL" dirty="0" err="1"/>
              <a:t>Gt</a:t>
            </a:r>
            <a:r>
              <a:rPr lang="nl-NL" dirty="0"/>
              <a:t>/y max </a:t>
            </a:r>
            <a:r>
              <a:rPr lang="nl-NL" dirty="0" err="1"/>
              <a:t>anomaly</a:t>
            </a:r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F0AE28B8-D65F-438B-8E5E-AD5CA583E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5" t="8095" r="7946" b="10476"/>
          <a:stretch/>
        </p:blipFill>
        <p:spPr>
          <a:xfrm>
            <a:off x="979714" y="555170"/>
            <a:ext cx="10243457" cy="55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0A5DBE68-1331-493E-B590-E4A1450DBD48}"/>
              </a:ext>
            </a:extLst>
          </p:cNvPr>
          <p:cNvSpPr txBox="1"/>
          <p:nvPr/>
        </p:nvSpPr>
        <p:spPr>
          <a:xfrm>
            <a:off x="1415143" y="6266923"/>
            <a:ext cx="4191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1940 peak: </a:t>
            </a:r>
            <a:r>
              <a:rPr lang="nl-NL" dirty="0" err="1"/>
              <a:t>About</a:t>
            </a:r>
            <a:r>
              <a:rPr lang="nl-NL" dirty="0"/>
              <a:t> 23 </a:t>
            </a:r>
            <a:r>
              <a:rPr lang="nl-NL" dirty="0" err="1"/>
              <a:t>Gt</a:t>
            </a:r>
            <a:r>
              <a:rPr lang="nl-NL" dirty="0"/>
              <a:t>/y max </a:t>
            </a:r>
            <a:r>
              <a:rPr lang="nl-NL" dirty="0" err="1"/>
              <a:t>anomaly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60EE5CB-C6E5-4FAA-B5F3-DA71FAB11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9" t="8571" r="7589" b="8889"/>
          <a:stretch/>
        </p:blipFill>
        <p:spPr>
          <a:xfrm>
            <a:off x="664028" y="452577"/>
            <a:ext cx="10570029" cy="57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0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02710C5C-7B9B-474D-93B5-0F429F6438D8}"/>
              </a:ext>
            </a:extLst>
          </p:cNvPr>
          <p:cNvSpPr txBox="1"/>
          <p:nvPr/>
        </p:nvSpPr>
        <p:spPr>
          <a:xfrm>
            <a:off x="4057649" y="685800"/>
            <a:ext cx="40767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dirty="0" err="1"/>
              <a:t>Naughten</a:t>
            </a:r>
            <a:r>
              <a:rPr lang="nl-NL" dirty="0"/>
              <a:t> (concept) </a:t>
            </a:r>
            <a:r>
              <a:rPr lang="nl-NL" dirty="0" err="1"/>
              <a:t>Supporting</a:t>
            </a:r>
            <a:r>
              <a:rPr lang="nl-NL" dirty="0"/>
              <a:t> information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28B8E82-4DED-479B-8835-09B88A361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4" t="57459" r="16339" b="24604"/>
          <a:stretch/>
        </p:blipFill>
        <p:spPr>
          <a:xfrm>
            <a:off x="2106385" y="2721429"/>
            <a:ext cx="7979229" cy="12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8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9DB4472-A89C-46E5-AE9A-0CDD32E29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" t="7620" r="7678" b="10634"/>
          <a:stretch/>
        </p:blipFill>
        <p:spPr>
          <a:xfrm>
            <a:off x="816428" y="522514"/>
            <a:ext cx="10439401" cy="5606143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8C6888B1-341F-49C8-9D91-A2201A286508}"/>
              </a:ext>
            </a:extLst>
          </p:cNvPr>
          <p:cNvSpPr/>
          <p:nvPr/>
        </p:nvSpPr>
        <p:spPr>
          <a:xfrm>
            <a:off x="7336972" y="4735286"/>
            <a:ext cx="1785257" cy="13498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369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EBC8D6-2C40-49BC-854C-6D9A09F9E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7619" r="5447" b="7301"/>
          <a:stretch/>
        </p:blipFill>
        <p:spPr>
          <a:xfrm>
            <a:off x="332014" y="305141"/>
            <a:ext cx="11527971" cy="6247718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B11B6549-0D7D-449D-B6CE-1B382B9BA98E}"/>
              </a:ext>
            </a:extLst>
          </p:cNvPr>
          <p:cNvSpPr/>
          <p:nvPr/>
        </p:nvSpPr>
        <p:spPr>
          <a:xfrm>
            <a:off x="7336972" y="4735286"/>
            <a:ext cx="1785257" cy="13498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082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CECC50F-CF19-44F9-A815-4FED3DC37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1" t="7619" r="4286" b="8095"/>
          <a:stretch/>
        </p:blipFill>
        <p:spPr>
          <a:xfrm>
            <a:off x="892629" y="522514"/>
            <a:ext cx="10776858" cy="5780315"/>
          </a:xfrm>
          <a:prstGeom prst="rect">
            <a:avLst/>
          </a:prstGeom>
        </p:spPr>
      </p:pic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4C3A2FE7-2B8F-418D-9992-1F9C83B63A7F}"/>
              </a:ext>
            </a:extLst>
          </p:cNvPr>
          <p:cNvCxnSpPr/>
          <p:nvPr/>
        </p:nvCxnSpPr>
        <p:spPr>
          <a:xfrm>
            <a:off x="6977743" y="4909458"/>
            <a:ext cx="2068286" cy="664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7A92720D-CFA4-4861-85AF-7C72C06AF3F7}"/>
              </a:ext>
            </a:extLst>
          </p:cNvPr>
          <p:cNvCxnSpPr>
            <a:cxnSpLocks/>
          </p:cNvCxnSpPr>
          <p:nvPr/>
        </p:nvCxnSpPr>
        <p:spPr>
          <a:xfrm>
            <a:off x="1545771" y="5050971"/>
            <a:ext cx="1817915" cy="468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77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8CE1B13-CE8E-47D8-A188-2FEA450FC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2" t="11111" r="7054" b="8412"/>
          <a:stretch/>
        </p:blipFill>
        <p:spPr>
          <a:xfrm>
            <a:off x="417393" y="429986"/>
            <a:ext cx="11357214" cy="59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52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97B10-1743-464E-8384-91CF51872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6521" y="156964"/>
            <a:ext cx="7557707" cy="1253617"/>
          </a:xfrm>
        </p:spPr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9FC4F2E-C371-480E-B580-347282EA99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6521" y="783772"/>
            <a:ext cx="7557707" cy="56797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Mean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show a strong </a:t>
            </a:r>
            <a:r>
              <a:rPr lang="nl-NL" dirty="0" err="1"/>
              <a:t>melting</a:t>
            </a:r>
            <a:r>
              <a:rPr lang="nl-NL" dirty="0"/>
              <a:t> </a:t>
            </a:r>
            <a:r>
              <a:rPr lang="nl-NL" dirty="0" err="1"/>
              <a:t>anomaly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Some</a:t>
            </a:r>
            <a:r>
              <a:rPr lang="nl-NL" dirty="0"/>
              <a:t> ensemble members </a:t>
            </a:r>
            <a:r>
              <a:rPr lang="nl-NL" dirty="0" err="1"/>
              <a:t>seem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show a </a:t>
            </a:r>
            <a:r>
              <a:rPr lang="nl-NL" dirty="0" err="1"/>
              <a:t>melting</a:t>
            </a:r>
            <a:r>
              <a:rPr lang="nl-NL" dirty="0"/>
              <a:t> </a:t>
            </a:r>
            <a:r>
              <a:rPr lang="nl-NL" dirty="0" err="1"/>
              <a:t>anomaly</a:t>
            </a:r>
            <a:r>
              <a:rPr lang="nl-NL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presence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depend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presence</a:t>
            </a:r>
            <a:r>
              <a:rPr lang="nl-NL" dirty="0"/>
              <a:t> of </a:t>
            </a:r>
            <a:r>
              <a:rPr lang="nl-NL" dirty="0" err="1"/>
              <a:t>convection</a:t>
            </a:r>
            <a:r>
              <a:rPr lang="nl-NL" dirty="0"/>
              <a:t>. </a:t>
            </a:r>
            <a:br>
              <a:rPr lang="nl-NL" dirty="0"/>
            </a:b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Melting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sensitive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PIB </a:t>
            </a:r>
            <a:r>
              <a:rPr lang="nl-NL" dirty="0" err="1"/>
              <a:t>convection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Sensitive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time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convection</a:t>
            </a:r>
            <a:r>
              <a:rPr lang="nl-NL" dirty="0"/>
              <a:t> event is </a:t>
            </a:r>
            <a:r>
              <a:rPr lang="nl-NL" dirty="0" err="1"/>
              <a:t>detected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anomaly</a:t>
            </a:r>
            <a:r>
              <a:rPr lang="nl-NL" dirty="0"/>
              <a:t>, even </a:t>
            </a:r>
            <a:r>
              <a:rPr lang="nl-NL" dirty="0" err="1"/>
              <a:t>if</a:t>
            </a:r>
            <a:r>
              <a:rPr lang="nl-NL" dirty="0"/>
              <a:t> present,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extremely</a:t>
            </a:r>
            <a:r>
              <a:rPr lang="nl-NL" dirty="0"/>
              <a:t> large.</a:t>
            </a:r>
          </a:p>
        </p:txBody>
      </p:sp>
    </p:spTree>
    <p:extLst>
      <p:ext uri="{BB962C8B-B14F-4D97-AF65-F5344CB8AC3E}">
        <p14:creationId xmlns:p14="http://schemas.microsoft.com/office/powerpoint/2010/main" val="91850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850E6-2F4E-4C25-99D3-4B58B8FB6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FE8301-1A0F-46EB-BA60-9066630F1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6" y="1823783"/>
            <a:ext cx="7557707" cy="34433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First </a:t>
            </a:r>
            <a:r>
              <a:rPr lang="nl-NL" dirty="0" err="1"/>
              <a:t>glance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MITgcm</a:t>
            </a:r>
            <a:r>
              <a:rPr lang="nl-NL" dirty="0"/>
              <a:t> data: is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like </a:t>
            </a:r>
            <a:r>
              <a:rPr lang="nl-NL" dirty="0" err="1"/>
              <a:t>an</a:t>
            </a:r>
            <a:r>
              <a:rPr lang="nl-NL" dirty="0"/>
              <a:t> 1940s </a:t>
            </a:r>
            <a:r>
              <a:rPr lang="nl-NL" dirty="0" err="1"/>
              <a:t>melt</a:t>
            </a:r>
            <a:r>
              <a:rPr lang="nl-NL" dirty="0"/>
              <a:t> event present?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Hovmoller</a:t>
            </a:r>
            <a:r>
              <a:rPr lang="nl-NL" dirty="0"/>
              <a:t> (</a:t>
            </a:r>
            <a:r>
              <a:rPr lang="nl-NL" dirty="0" err="1"/>
              <a:t>very</a:t>
            </a:r>
            <a:r>
              <a:rPr lang="nl-NL" dirty="0"/>
              <a:t> short)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781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4E7F58C-67FA-460F-80EE-C6D126C6D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43" t="31112" r="42768" b="9126"/>
          <a:stretch/>
        </p:blipFill>
        <p:spPr>
          <a:xfrm>
            <a:off x="481891" y="307663"/>
            <a:ext cx="5150605" cy="656924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050F2DF-A5DB-4FBA-AE12-0961BB8CF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8" t="9364" r="50000" b="7460"/>
          <a:stretch/>
        </p:blipFill>
        <p:spPr>
          <a:xfrm>
            <a:off x="5281649" y="-1"/>
            <a:ext cx="6910351" cy="7184571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485C6B9-FA09-4FB8-86B0-5E8F2A131F2C}"/>
              </a:ext>
            </a:extLst>
          </p:cNvPr>
          <p:cNvSpPr txBox="1"/>
          <p:nvPr/>
        </p:nvSpPr>
        <p:spPr>
          <a:xfrm>
            <a:off x="7434943" y="307663"/>
            <a:ext cx="40277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nl-NL" dirty="0" err="1"/>
              <a:t>one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6786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E61B1AB-39A2-48EF-A91A-050B41D98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7" t="7778" b="10000"/>
          <a:stretch/>
        </p:blipFill>
        <p:spPr>
          <a:xfrm>
            <a:off x="555171" y="609600"/>
            <a:ext cx="1108165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2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11416A8-9E9E-46A7-9307-C41851FC1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6" t="9013" r="2709" b="8704"/>
          <a:stretch/>
        </p:blipFill>
        <p:spPr>
          <a:xfrm>
            <a:off x="567266" y="607483"/>
            <a:ext cx="11057468" cy="564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00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BCC9108-D55A-4820-8860-1AA91D2A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1" t="7963" r="4792" b="7778"/>
          <a:stretch/>
        </p:blipFill>
        <p:spPr>
          <a:xfrm>
            <a:off x="503422" y="431800"/>
            <a:ext cx="11185155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79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3AE6F3-EF4E-49DF-8387-536859476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Next steps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2384A-0B99-426D-91B8-46D8488CF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Writing</a:t>
            </a:r>
            <a:r>
              <a:rPr lang="nl-NL" dirty="0"/>
              <a:t> is </a:t>
            </a:r>
            <a:r>
              <a:rPr lang="nl-NL" dirty="0" err="1"/>
              <a:t>lagging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a bit</a:t>
            </a:r>
          </a:p>
          <a:p>
            <a:r>
              <a:rPr lang="nl-NL" dirty="0" err="1"/>
              <a:t>Deviations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hovmoller</a:t>
            </a:r>
            <a:endParaRPr lang="nl-NL" dirty="0"/>
          </a:p>
          <a:p>
            <a:r>
              <a:rPr lang="nl-NL" dirty="0" err="1"/>
              <a:t>Maps</a:t>
            </a:r>
            <a:r>
              <a:rPr lang="nl-NL" dirty="0"/>
              <a:t>: </a:t>
            </a:r>
            <a:r>
              <a:rPr lang="nl-NL" dirty="0" err="1"/>
              <a:t>anomalous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</a:t>
            </a:r>
            <a:r>
              <a:rPr lang="nl-NL" dirty="0" err="1"/>
              <a:t>conditions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Question:</a:t>
            </a:r>
          </a:p>
          <a:p>
            <a:r>
              <a:rPr lang="nl-NL" dirty="0" err="1"/>
              <a:t>mitgcm_utils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Organising</a:t>
            </a:r>
            <a:r>
              <a:rPr lang="nl-NL" dirty="0"/>
              <a:t>:</a:t>
            </a:r>
          </a:p>
          <a:p>
            <a:r>
              <a:rPr lang="nl-NL" dirty="0"/>
              <a:t>Meeting </a:t>
            </a:r>
            <a:r>
              <a:rPr lang="nl-NL" dirty="0" err="1"/>
              <a:t>with</a:t>
            </a:r>
            <a:r>
              <a:rPr lang="nl-NL" dirty="0"/>
              <a:t> Paul </a:t>
            </a:r>
            <a:r>
              <a:rPr lang="nl-NL" dirty="0" err="1"/>
              <a:t>etc</a:t>
            </a:r>
            <a:endParaRPr lang="nl-NL" dirty="0"/>
          </a:p>
          <a:p>
            <a:r>
              <a:rPr lang="nl-NL" dirty="0"/>
              <a:t>Travel </a:t>
            </a:r>
            <a:r>
              <a:rPr lang="nl-NL" dirty="0" err="1"/>
              <a:t>to</a:t>
            </a:r>
            <a:r>
              <a:rPr lang="nl-NL" dirty="0"/>
              <a:t> Cambridge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3848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5177A-915D-4553-B0F9-CD6380C00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9214E89-5032-4E30-B16D-E45B80CDB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How strong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 on a 5 </a:t>
            </a:r>
            <a:r>
              <a:rPr lang="nl-NL" dirty="0" err="1"/>
              <a:t>year</a:t>
            </a:r>
            <a:r>
              <a:rPr lang="nl-NL" dirty="0"/>
              <a:t> time </a:t>
            </a:r>
            <a:r>
              <a:rPr lang="nl-NL" dirty="0" err="1"/>
              <a:t>scale</a:t>
            </a:r>
            <a:r>
              <a:rPr lang="nl-NL" dirty="0"/>
              <a:t>?</a:t>
            </a:r>
          </a:p>
          <a:p>
            <a:r>
              <a:rPr lang="nl-NL" dirty="0" err="1"/>
              <a:t>Spatial</a:t>
            </a:r>
            <a:r>
              <a:rPr lang="nl-NL" dirty="0"/>
              <a:t> </a:t>
            </a:r>
            <a:r>
              <a:rPr lang="nl-NL" dirty="0" err="1"/>
              <a:t>correlations</a:t>
            </a:r>
            <a:r>
              <a:rPr lang="nl-NL" dirty="0"/>
              <a:t> of </a:t>
            </a:r>
            <a:r>
              <a:rPr lang="nl-NL" dirty="0" err="1"/>
              <a:t>mid-depth</a:t>
            </a:r>
            <a:r>
              <a:rPr lang="nl-NL" dirty="0"/>
              <a:t> </a:t>
            </a:r>
            <a:r>
              <a:rPr lang="nl-NL" dirty="0" err="1"/>
              <a:t>temperatures</a:t>
            </a:r>
            <a:r>
              <a:rPr lang="nl-NL" dirty="0"/>
              <a:t>/</a:t>
            </a:r>
            <a:r>
              <a:rPr lang="nl-NL" dirty="0" err="1"/>
              <a:t>thermocline</a:t>
            </a:r>
            <a:r>
              <a:rPr lang="nl-NL" dirty="0"/>
              <a:t> </a:t>
            </a:r>
            <a:r>
              <a:rPr lang="nl-NL" dirty="0" err="1"/>
              <a:t>depth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break </a:t>
            </a:r>
            <a:r>
              <a:rPr lang="nl-NL" dirty="0" err="1"/>
              <a:t>winds</a:t>
            </a:r>
            <a:r>
              <a:rPr lang="nl-NL" dirty="0"/>
              <a:t>.</a:t>
            </a:r>
          </a:p>
          <a:p>
            <a:r>
              <a:rPr lang="nl-NL" dirty="0" err="1"/>
              <a:t>Winds</a:t>
            </a:r>
            <a:r>
              <a:rPr lang="nl-NL" dirty="0"/>
              <a:t> </a:t>
            </a:r>
            <a:r>
              <a:rPr lang="nl-NL" dirty="0" err="1"/>
              <a:t>anywhere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temperature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?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maybe</a:t>
            </a:r>
            <a:r>
              <a:rPr lang="nl-NL" dirty="0">
                <a:sym typeface="Wingdings" panose="05000000000000000000" pitchFamily="2" charset="2"/>
              </a:rPr>
              <a:t> different </a:t>
            </a:r>
            <a:r>
              <a:rPr lang="nl-NL" dirty="0" err="1">
                <a:sym typeface="Wingdings" panose="05000000000000000000" pitchFamily="2" charset="2"/>
              </a:rPr>
              <a:t>region</a:t>
            </a:r>
            <a:r>
              <a:rPr lang="nl-NL" dirty="0">
                <a:sym typeface="Wingdings" panose="05000000000000000000" pitchFamily="2" charset="2"/>
              </a:rPr>
              <a:t>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2107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F19DA-FDBD-477C-A008-483B583BB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Extra </a:t>
            </a:r>
            <a:r>
              <a:rPr lang="nl-NL" dirty="0" err="1"/>
              <a:t>old</a:t>
            </a:r>
            <a:r>
              <a:rPr lang="nl-NL" dirty="0"/>
              <a:t> </a:t>
            </a:r>
            <a:r>
              <a:rPr lang="nl-NL" dirty="0" err="1"/>
              <a:t>dias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462792-C8DA-4B58-BCA9-BD40AF863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8065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5099412-4B59-4564-A16B-673D4D7B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2" t="7619" r="6875" b="8095"/>
          <a:stretch/>
        </p:blipFill>
        <p:spPr>
          <a:xfrm>
            <a:off x="936171" y="538842"/>
            <a:ext cx="10319658" cy="57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83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B3FDF462-00A0-4D0C-AAB4-2CCE2E1DF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8" t="9364" r="50000" b="7460"/>
          <a:stretch/>
        </p:blipFill>
        <p:spPr>
          <a:xfrm>
            <a:off x="6203030" y="631373"/>
            <a:ext cx="5988970" cy="622662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63F95FF-F9FB-4516-85E9-ACBC6A682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4439"/>
            <a:ext cx="5988970" cy="65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4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EAF5A02-20A5-4F53-91CF-D41F2D424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0" t="7778" r="6786" b="9047"/>
          <a:stretch/>
        </p:blipFill>
        <p:spPr>
          <a:xfrm>
            <a:off x="718456" y="456603"/>
            <a:ext cx="10755087" cy="59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8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8482F9E-9CAB-4DB6-A276-D401F8312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3" t="11270" r="6518" b="10634"/>
          <a:stretch/>
        </p:blipFill>
        <p:spPr>
          <a:xfrm>
            <a:off x="718456" y="772886"/>
            <a:ext cx="10678887" cy="5355771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9A26AB25-9E6A-446C-AAA6-5BB5E094269B}"/>
              </a:ext>
            </a:extLst>
          </p:cNvPr>
          <p:cNvSpPr/>
          <p:nvPr/>
        </p:nvSpPr>
        <p:spPr>
          <a:xfrm>
            <a:off x="3048001" y="1632856"/>
            <a:ext cx="620486" cy="7184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5061F20-CB3E-4C17-80D7-0EE29D999B9C}"/>
              </a:ext>
            </a:extLst>
          </p:cNvPr>
          <p:cNvSpPr/>
          <p:nvPr/>
        </p:nvSpPr>
        <p:spPr>
          <a:xfrm>
            <a:off x="5148943" y="1632856"/>
            <a:ext cx="620486" cy="7184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2543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436A848-F689-4D66-97CC-E9F5E0419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t="7143" r="6250" b="10000"/>
          <a:stretch/>
        </p:blipFill>
        <p:spPr>
          <a:xfrm>
            <a:off x="616315" y="446314"/>
            <a:ext cx="10959369" cy="59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9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1CBA3F9-3660-4D78-8D88-963538029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7" t="11111" r="7590" b="10159"/>
          <a:stretch/>
        </p:blipFill>
        <p:spPr>
          <a:xfrm>
            <a:off x="947057" y="762000"/>
            <a:ext cx="10319658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9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47455-3506-42C5-83DB-ECBCC71D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different Variables: Lag!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F9D2FA8-6206-4690-AF30-E8023DEB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4" t="8571" r="3572" b="10159"/>
          <a:stretch/>
        </p:blipFill>
        <p:spPr>
          <a:xfrm>
            <a:off x="1458686" y="1489726"/>
            <a:ext cx="9644742" cy="50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415C35-F98D-4264-9F38-781C2B085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2" t="7936" r="4643" b="7778"/>
          <a:stretch/>
        </p:blipFill>
        <p:spPr>
          <a:xfrm>
            <a:off x="729342" y="1077686"/>
            <a:ext cx="10896601" cy="578031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4C1C7EF-C6F8-43D5-8E91-DD0953CC2810}"/>
              </a:ext>
            </a:extLst>
          </p:cNvPr>
          <p:cNvSpPr txBox="1"/>
          <p:nvPr/>
        </p:nvSpPr>
        <p:spPr>
          <a:xfrm>
            <a:off x="2764971" y="337459"/>
            <a:ext cx="66620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Not</a:t>
            </a:r>
            <a:r>
              <a:rPr lang="nl-NL" sz="2800" b="1" dirty="0"/>
              <a:t> a lot happening in </a:t>
            </a:r>
            <a:r>
              <a:rPr lang="nl-NL" sz="2800" b="1" dirty="0" err="1"/>
              <a:t>the</a:t>
            </a:r>
            <a:r>
              <a:rPr lang="nl-NL" sz="2800" b="1" dirty="0"/>
              <a:t> ensemble </a:t>
            </a:r>
            <a:r>
              <a:rPr lang="nl-NL" sz="2800" b="1" dirty="0" err="1"/>
              <a:t>mean</a:t>
            </a:r>
            <a:r>
              <a:rPr lang="nl-NL" sz="2800" b="1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74437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ADEE933-91F4-4627-80C6-AD3F5980C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" t="8254" r="2233" b="8889"/>
          <a:stretch/>
        </p:blipFill>
        <p:spPr>
          <a:xfrm>
            <a:off x="887876" y="1240956"/>
            <a:ext cx="10975832" cy="561704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CFB84EAA-B2BB-414C-BFD2-F23DEB4506EB}"/>
              </a:ext>
            </a:extLst>
          </p:cNvPr>
          <p:cNvSpPr/>
          <p:nvPr/>
        </p:nvSpPr>
        <p:spPr>
          <a:xfrm>
            <a:off x="3048000" y="5236029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074AE2A-2EE5-4FB0-B458-4EB3DB019A86}"/>
              </a:ext>
            </a:extLst>
          </p:cNvPr>
          <p:cNvSpPr txBox="1"/>
          <p:nvPr/>
        </p:nvSpPr>
        <p:spPr>
          <a:xfrm>
            <a:off x="2764971" y="206831"/>
            <a:ext cx="66620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800" b="1" dirty="0"/>
              <a:t>Are </a:t>
            </a:r>
            <a:r>
              <a:rPr lang="nl-NL" sz="2800" b="1" dirty="0" err="1"/>
              <a:t>there</a:t>
            </a:r>
            <a:r>
              <a:rPr lang="nl-NL" sz="2800" b="1" dirty="0"/>
              <a:t> ensemble members </a:t>
            </a:r>
            <a:r>
              <a:rPr lang="nl-NL" sz="2800" b="1" dirty="0" err="1"/>
              <a:t>that</a:t>
            </a:r>
            <a:r>
              <a:rPr lang="nl-NL" sz="2800" b="1" dirty="0"/>
              <a:t> show a strong </a:t>
            </a:r>
            <a:r>
              <a:rPr lang="nl-NL" sz="2800" b="1" dirty="0" err="1"/>
              <a:t>increase</a:t>
            </a:r>
            <a:r>
              <a:rPr lang="nl-NL" sz="2800" b="1" dirty="0"/>
              <a:t> in </a:t>
            </a:r>
            <a:r>
              <a:rPr lang="nl-NL" sz="2800" b="1" dirty="0" err="1"/>
              <a:t>melting</a:t>
            </a:r>
            <a:r>
              <a:rPr lang="nl-NL" sz="2800" b="1" dirty="0"/>
              <a:t> in </a:t>
            </a:r>
            <a:r>
              <a:rPr lang="nl-NL" sz="2800" b="1" dirty="0" err="1"/>
              <a:t>the</a:t>
            </a:r>
            <a:r>
              <a:rPr lang="nl-NL" sz="2800" b="1" dirty="0"/>
              <a:t> 1940s?</a:t>
            </a:r>
          </a:p>
        </p:txBody>
      </p:sp>
    </p:spTree>
    <p:extLst>
      <p:ext uri="{BB962C8B-B14F-4D97-AF65-F5344CB8AC3E}">
        <p14:creationId xmlns:p14="http://schemas.microsoft.com/office/powerpoint/2010/main" val="192222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240536E-AB05-4242-AA91-954865A9B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9" t="7936" r="5178" b="7143"/>
          <a:stretch/>
        </p:blipFill>
        <p:spPr>
          <a:xfrm>
            <a:off x="576942" y="449488"/>
            <a:ext cx="11038115" cy="5959023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D9DC3E1A-F631-4E86-88B6-B49570F8A549}"/>
              </a:ext>
            </a:extLst>
          </p:cNvPr>
          <p:cNvSpPr/>
          <p:nvPr/>
        </p:nvSpPr>
        <p:spPr>
          <a:xfrm>
            <a:off x="2841171" y="4528458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462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C7677-4369-4477-B1B9-A2F64AC13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t="8254" r="5179" b="8095"/>
          <a:stretch/>
        </p:blipFill>
        <p:spPr>
          <a:xfrm>
            <a:off x="827314" y="1429472"/>
            <a:ext cx="10352314" cy="542852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4AB6250-E07B-4A48-8814-DD0F6D7CC69F}"/>
              </a:ext>
            </a:extLst>
          </p:cNvPr>
          <p:cNvSpPr txBox="1"/>
          <p:nvPr/>
        </p:nvSpPr>
        <p:spPr>
          <a:xfrm>
            <a:off x="2764971" y="206831"/>
            <a:ext cx="66620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What</a:t>
            </a:r>
            <a:r>
              <a:rPr lang="nl-NL" sz="2800" b="1" dirty="0"/>
              <a:t> do </a:t>
            </a:r>
            <a:r>
              <a:rPr lang="nl-NL" sz="2800" b="1" dirty="0" err="1"/>
              <a:t>they</a:t>
            </a:r>
            <a:r>
              <a:rPr lang="nl-NL" sz="2800" b="1" dirty="0"/>
              <a:t> have in common?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20A76C1-1335-42B1-AAEE-C577BCBE7287}"/>
              </a:ext>
            </a:extLst>
          </p:cNvPr>
          <p:cNvSpPr/>
          <p:nvPr/>
        </p:nvSpPr>
        <p:spPr>
          <a:xfrm>
            <a:off x="2656114" y="209005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D5E3ED1-99B8-4A5C-BE40-F4EDCBCEB530}"/>
              </a:ext>
            </a:extLst>
          </p:cNvPr>
          <p:cNvSpPr/>
          <p:nvPr/>
        </p:nvSpPr>
        <p:spPr>
          <a:xfrm>
            <a:off x="2862943" y="3722914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2316BF36-FD0E-45FA-A046-B0F3EA3C781D}"/>
              </a:ext>
            </a:extLst>
          </p:cNvPr>
          <p:cNvSpPr/>
          <p:nvPr/>
        </p:nvSpPr>
        <p:spPr>
          <a:xfrm>
            <a:off x="3037114" y="531222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80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D442B90-CECD-4824-A578-BCF784AE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8" t="51428" r="12679" b="19842"/>
          <a:stretch/>
        </p:blipFill>
        <p:spPr>
          <a:xfrm>
            <a:off x="1698170" y="2443842"/>
            <a:ext cx="8795659" cy="197031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2710C5C-7B9B-474D-93B5-0F429F6438D8}"/>
              </a:ext>
            </a:extLst>
          </p:cNvPr>
          <p:cNvSpPr txBox="1"/>
          <p:nvPr/>
        </p:nvSpPr>
        <p:spPr>
          <a:xfrm>
            <a:off x="4057649" y="685800"/>
            <a:ext cx="40767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dirty="0" err="1"/>
              <a:t>Naughten</a:t>
            </a:r>
            <a:r>
              <a:rPr lang="nl-NL" dirty="0"/>
              <a:t> (concept) </a:t>
            </a:r>
            <a:r>
              <a:rPr lang="nl-NL" dirty="0" err="1"/>
              <a:t>Supporting</a:t>
            </a:r>
            <a:r>
              <a:rPr lang="nl-NL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370442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DB27A86-F42F-4688-B659-C73FDE065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1" t="11111" r="7500" b="8571"/>
          <a:stretch/>
        </p:blipFill>
        <p:spPr>
          <a:xfrm>
            <a:off x="903514" y="762000"/>
            <a:ext cx="10374086" cy="5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3993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1" id="{922CF800-1864-A146-8406-D723247B2F6A}" vid="{9B1D9458-2A1C-0B48-BBE6-B0E92988285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</Template>
  <TotalTime>2796</TotalTime>
  <Words>275</Words>
  <Application>Microsoft Office PowerPoint</Application>
  <PresentationFormat>Breedbeeld</PresentationFormat>
  <Paragraphs>44</Paragraphs>
  <Slides>32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Merriweather Light</vt:lpstr>
      <vt:lpstr>Merriweather Regular</vt:lpstr>
      <vt:lpstr>Open Sans</vt:lpstr>
      <vt:lpstr>Open Sans Light</vt:lpstr>
      <vt:lpstr>Verdana</vt:lpstr>
      <vt:lpstr>Utrecht University</vt:lpstr>
      <vt:lpstr>Meeting 01/02/2022</vt:lpstr>
      <vt:lpstr>Content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Conclusion</vt:lpstr>
      <vt:lpstr>PowerPoint-presentatie</vt:lpstr>
      <vt:lpstr>PowerPoint-presentatie</vt:lpstr>
      <vt:lpstr>PowerPoint-presentatie</vt:lpstr>
      <vt:lpstr>PowerPoint-presentatie</vt:lpstr>
      <vt:lpstr>Next steps</vt:lpstr>
      <vt:lpstr>PowerPoint-presentatie</vt:lpstr>
      <vt:lpstr>Extra old dias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Correlation between different Variables: Lag!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</dc:title>
  <dc:creator>Janzing, G.W. (Joren)</dc:creator>
  <cp:lastModifiedBy>Janzing, G.W. (Joren)</cp:lastModifiedBy>
  <cp:revision>14</cp:revision>
  <dcterms:created xsi:type="dcterms:W3CDTF">2022-01-25T14:27:30Z</dcterms:created>
  <dcterms:modified xsi:type="dcterms:W3CDTF">2022-02-01T17:27:24Z</dcterms:modified>
</cp:coreProperties>
</file>